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ECFD3D-14BB-427B-B5A2-C4E39CD39257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A3EB29-A052-4EF8-8F17-00D5F875E9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Labana world travel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Rajasthan Tour Packages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lgerian" pitchFamily="82" charset="0"/>
              </a:rPr>
              <a:t>Take a royal tour to the royal Rajasthan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4" name="Content Placeholder 3" descr="Rajasthan tour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761999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>
                <a:latin typeface="Algerian" pitchFamily="82" charset="0"/>
              </a:rPr>
              <a:t>The royal trail of Rajasthan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54163"/>
            <a:ext cx="76962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lgerian" pitchFamily="82" charset="0"/>
              </a:rPr>
              <a:t>Take a royal entourage to Rajasthan </a:t>
            </a:r>
          </a:p>
        </p:txBody>
      </p:sp>
      <p:pic>
        <p:nvPicPr>
          <p:cNvPr id="4" name="Content Placeholder 3" descr="raj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79248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lgerian" pitchFamily="82" charset="0"/>
              </a:rPr>
              <a:t>Rajasthan Tourism, the most admired entourage in India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792479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lgerian" pitchFamily="82" charset="0"/>
              </a:rPr>
              <a:t>The </a:t>
            </a:r>
            <a:r>
              <a:rPr lang="en-US" sz="3600" dirty="0">
                <a:latin typeface="Algerian" pitchFamily="82" charset="0"/>
              </a:rPr>
              <a:t>royal Heritage of India in Rajasthan</a:t>
            </a:r>
          </a:p>
        </p:txBody>
      </p:sp>
      <p:pic>
        <p:nvPicPr>
          <p:cNvPr id="4" name="Content Placeholder 3" descr="neemrana-fort-pa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641" y="1554163"/>
            <a:ext cx="6075117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>
                <a:latin typeface="Algerian" pitchFamily="82" charset="0"/>
              </a:rPr>
              <a:t>Explore the haven of Thar Desert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tour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15339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dirty="0">
                <a:latin typeface="Algerian" pitchFamily="82" charset="0"/>
              </a:rPr>
              <a:t>Experience the charisma of India with charismatic Rajasthan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jagmand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76962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lgerian" pitchFamily="82" charset="0"/>
              </a:rPr>
              <a:t>Embark on for the luxurious royal circuit in India</a:t>
            </a:r>
          </a:p>
        </p:txBody>
      </p:sp>
      <p:pic>
        <p:nvPicPr>
          <p:cNvPr id="8" name="Content Placeholder 7" descr="Mehrangarh_Fort Jodhp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76962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>
                <a:latin typeface="Algerian" pitchFamily="82" charset="0"/>
              </a:rPr>
              <a:t>Roll down in the golden sands of the vast dessert of Thar in Rajasthan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r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001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78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Labana world travel </vt:lpstr>
      <vt:lpstr>The royal trail of Rajasthan </vt:lpstr>
      <vt:lpstr>Take a royal entourage to Rajasthan </vt:lpstr>
      <vt:lpstr>Rajasthan Tourism, the most admired entourage in India </vt:lpstr>
      <vt:lpstr>The royal Heritage of India in Rajasthan</vt:lpstr>
      <vt:lpstr>Explore the haven of Thar Desert </vt:lpstr>
      <vt:lpstr>Experience the charisma of India with charismatic Rajasthan </vt:lpstr>
      <vt:lpstr>Embark on for the luxurious royal circuit in India</vt:lpstr>
      <vt:lpstr>Roll down in the golden sands of the vast dessert of Thar in Rajasthan </vt:lpstr>
      <vt:lpstr>Take a royal tour to the royal Rajasthan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Labana world travel </dc:title>
  <dc:creator>Administrator1</dc:creator>
  <cp:lastModifiedBy>Administrator1</cp:lastModifiedBy>
  <cp:revision>2</cp:revision>
  <dcterms:created xsi:type="dcterms:W3CDTF">2013-06-05T06:40:48Z</dcterms:created>
  <dcterms:modified xsi:type="dcterms:W3CDTF">2013-06-05T06:53:40Z</dcterms:modified>
</cp:coreProperties>
</file>